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2" r:id="rId7"/>
    <p:sldId id="272" r:id="rId8"/>
    <p:sldId id="273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4610"/>
  </p:normalViewPr>
  <p:slideViewPr>
    <p:cSldViewPr snapToGrid="0" snapToObjects="1">
      <p:cViewPr varScale="1">
        <p:scale>
          <a:sx n="87" d="100"/>
          <a:sy n="87" d="100"/>
        </p:scale>
        <p:origin x="60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94130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90ead955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检测验收练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3ef32cb00dcfdb2717453#tid=670a115896ac200009aca192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261872" y="2432304"/>
            <a:ext cx="1097280" cy="22951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2264" y="3593592"/>
            <a:ext cx="8229600" cy="45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6_1#273250913?vcp=1&amp;pid=21f864647&amp;color=0,0,0&amp;mp=1&amp;vtp=1&amp;bt=1&amp;bbb=1"/>
          <p:cNvSpPr/>
          <p:nvPr/>
        </p:nvSpPr>
        <p:spPr>
          <a:xfrm>
            <a:off x="502920" y="91192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many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libraries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risk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closing?(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7_AN.7_1#273250913.bracket?vcp=1&amp;pid=21f864647&amp;color=0,0,0&amp;mp=1&amp;vpa=2&amp;vtp=1"/>
          <p:cNvSpPr/>
          <p:nvPr/>
        </p:nvSpPr>
        <p:spPr>
          <a:xfrm>
            <a:off x="8131652" y="900497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C_7_BD.8_1#273250913.choices?vcp=1&amp;pid=21f864647&amp;color=0,0,0&amp;vtp=1&amp;bbb=1"/>
          <p:cNvSpPr/>
          <p:nvPr/>
        </p:nvSpPr>
        <p:spPr>
          <a:xfrm>
            <a:off x="502920" y="1451295"/>
            <a:ext cx="11183112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A.Some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break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library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rules.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.They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can't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afford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operating.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.They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short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books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computers.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.More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community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libraries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built.</a:t>
            </a:r>
            <a:endParaRPr lang="en-US" altLang="zh-CN" sz="2400" dirty="0"/>
          </a:p>
        </p:txBody>
      </p:sp>
      <p:sp>
        <p:nvSpPr>
          <p:cNvPr id="5" name="QC_7_BD.9_1#a9d1705f8?vcp=1&amp;pid=21f864647&amp;color=0,0,0&amp;vtp=1&amp;bbb=1"/>
          <p:cNvSpPr/>
          <p:nvPr/>
        </p:nvSpPr>
        <p:spPr>
          <a:xfrm>
            <a:off x="502920" y="3641726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idea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passage?(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6" name="QC_7_AN.10_1#a9d1705f8.bracket?vcp=1&amp;pid=21f864647&amp;color=0,0,0&amp;vpa=3&amp;vtp=1"/>
          <p:cNvSpPr/>
          <p:nvPr/>
        </p:nvSpPr>
        <p:spPr>
          <a:xfrm>
            <a:off x="5905976" y="3630296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7" name="QC_7_BD.11_1#a9d1705f8.choices?vcp=1&amp;pid=21f864647&amp;color=0,0,0&amp;vtp=1&amp;bbb=1"/>
          <p:cNvSpPr/>
          <p:nvPr/>
        </p:nvSpPr>
        <p:spPr>
          <a:xfrm>
            <a:off x="502920" y="4183064"/>
            <a:ext cx="11183112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A.Library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fines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stressful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readers.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.Libraries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money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improve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services.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.There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different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views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library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fines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Britain.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.People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prefer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reading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community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reading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rooms.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12_1#0414774aa?vcp=1&amp;pid=21f864647&amp;color=0,0,0&amp;mp=1&amp;vtp=1&amp;bt=1&amp;bbb=1"/>
          <p:cNvSpPr/>
          <p:nvPr/>
        </p:nvSpPr>
        <p:spPr>
          <a:xfrm>
            <a:off x="502920" y="230257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might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author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continue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talking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7_AN.13_1#0414774aa.bracket?vcp=1&amp;pid=21f864647&amp;color=0,0,0&amp;mp=1&amp;vpa=4&amp;vtp=1"/>
          <p:cNvSpPr/>
          <p:nvPr/>
        </p:nvSpPr>
        <p:spPr>
          <a:xfrm>
            <a:off x="7099777" y="2291147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4" name="QC_7_BD.14_1#0414774aa.choices?vcp=1&amp;pid=21f864647&amp;color=0,0,0&amp;vtp=1&amp;bbb=1"/>
          <p:cNvSpPr/>
          <p:nvPr/>
        </p:nvSpPr>
        <p:spPr>
          <a:xfrm>
            <a:off x="502920" y="2841944"/>
            <a:ext cx="11183112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A.Library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rules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UK.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.Good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reading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habits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around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UK.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.Designs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libraries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Asia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Europe.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.Facts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library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fines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other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countries.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15_1#06c848a55?vcp=1&amp;pid=f52195ece&amp;color=0,0,0&amp;vtp=1&amp;bt=1&amp;bbb=1&amp;hb=1"/>
          <p:cNvSpPr/>
          <p:nvPr/>
        </p:nvSpPr>
        <p:spPr>
          <a:xfrm>
            <a:off x="502920" y="900000"/>
            <a:ext cx="11183112" cy="5503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1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</a:t>
            </a:r>
            <a:r>
              <a:rPr lang="en-US" altLang="zh-CN" sz="2400" b="1" i="1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主题：人与社会·社会热点与国际事务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词数：305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难度：★★★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[2024江苏连云港中考]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know,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eating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vegetables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some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others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don't?A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study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found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other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people's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dislikes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could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reason.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According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research,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vegetables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clear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dislike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influence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others.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facial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expressions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（面部表情）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eating.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affect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person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watching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them?A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scientists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study.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asked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200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women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watch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videos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other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adults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eating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broccoli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西兰花）.The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videos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different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expressions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while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eating.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would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smile,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seem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neutral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（neither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happy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sad）,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look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disgusted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15_2#06c848a55?vcp=1&amp;pid=f52195ece&amp;color=0,0,0&amp;mp=1&amp;vtp=1&amp;bt=1&amp;bbb=1&amp;hb=1"/>
          <p:cNvSpPr/>
          <p:nvPr/>
        </p:nvSpPr>
        <p:spPr>
          <a:xfrm>
            <a:off x="502920" y="1767716"/>
            <a:ext cx="11183112" cy="3827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study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found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videos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look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disgusted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while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eating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broccoli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watching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began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broccoli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less.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opposite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true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however.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someone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smile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while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eating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broccoli,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watching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them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broccoli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watching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others,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humans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learn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behaviors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them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Scientists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believe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might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avoid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food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looks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terrible.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way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protect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themselves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eating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something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bad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dangerous.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15_3#06c848a55?vcp=1&amp;pid=f52195ece&amp;color=0,0,0&amp;mp=1&amp;vtp=1&amp;bt=1&amp;bbb=1&amp;hb=1"/>
          <p:cNvSpPr/>
          <p:nvPr/>
        </p:nvSpPr>
        <p:spPr>
          <a:xfrm>
            <a:off x="502920" y="2042035"/>
            <a:ext cx="11183112" cy="3268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research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focused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adults,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believe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results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could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also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children.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means,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children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parents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enjoying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certain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foods,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including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vegetables,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might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either.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behavior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adults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influence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children's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choices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food?The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team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said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hope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understand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could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ways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encourage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children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healthy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foods.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EX.16_1#06c848a55?vcp=1&amp;pid=f52195ece&amp;color=0,0,0&amp;vtp=1&amp;bt=1&amp;bbb=1&amp;hb=1"/>
          <p:cNvSpPr/>
          <p:nvPr/>
        </p:nvSpPr>
        <p:spPr>
          <a:xfrm>
            <a:off x="502920" y="1209868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2·语篇导读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】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本文主要介绍了专家的研究表明人们对蔬菜的看法会影响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其他人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C_7_BD.17_1#dc160caae?vcp=1&amp;pid=06c848a55&amp;color=0,0,0&amp;vtp=1&amp;bbb=1"/>
          <p:cNvSpPr/>
          <p:nvPr/>
        </p:nvSpPr>
        <p:spPr>
          <a:xfrm>
            <a:off x="502920" y="2299845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underlined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“disgusted”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Paragraph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mean?(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4" name="QC_7_AN.18_1#dc160caae.bracket?vcp=1&amp;pid=06c848a55&amp;color=0,0,0&amp;vpa=5&amp;vtp=1"/>
          <p:cNvSpPr/>
          <p:nvPr/>
        </p:nvSpPr>
        <p:spPr>
          <a:xfrm>
            <a:off x="9692163" y="2288415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5" name="QC_7_BD.19_1#dc160caae.choices?vcp=1&amp;pid=06c848a55&amp;color=0,0,0&amp;vtp=1&amp;bbb=1"/>
          <p:cNvSpPr/>
          <p:nvPr/>
        </p:nvSpPr>
        <p:spPr>
          <a:xfrm>
            <a:off x="502920" y="2834515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2827528" algn="l"/>
                <a:tab pos="5705856" algn="l"/>
                <a:tab pos="8673084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Excited.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Amazed.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Unhappy.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.Untidy.</a:t>
            </a:r>
            <a:endParaRPr lang="en-US" altLang="zh-CN" sz="2400" dirty="0"/>
          </a:p>
        </p:txBody>
      </p:sp>
      <p:sp>
        <p:nvSpPr>
          <p:cNvPr id="6" name="QC_7_BD.20_1#6513a3395?vcp=1&amp;pid=06c848a55&amp;color=0,0,0&amp;vtp=1&amp;bbb=1"/>
          <p:cNvSpPr/>
          <p:nvPr/>
        </p:nvSpPr>
        <p:spPr>
          <a:xfrm>
            <a:off x="502920" y="3369185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result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study?(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7" name="QC_7_AN.21_1#6513a3395.bracket?vcp=1&amp;pid=06c848a55&amp;color=0,0,0&amp;vpa=6&amp;vtp=1"/>
          <p:cNvSpPr/>
          <p:nvPr/>
        </p:nvSpPr>
        <p:spPr>
          <a:xfrm>
            <a:off x="5028089" y="3357755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8" name="QC_7_BD.22_1#6513a3395.choices?vcp=1&amp;pid=06c848a55&amp;color=0,0,0&amp;vtp=1&amp;bbb=1"/>
          <p:cNvSpPr/>
          <p:nvPr/>
        </p:nvSpPr>
        <p:spPr>
          <a:xfrm>
            <a:off x="502920" y="3910523"/>
            <a:ext cx="11183112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A.People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prefer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food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others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.Children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dislike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eating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certain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vegetables.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.Young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women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easily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affected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others.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.People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choose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food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others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dislike.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7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23_1#6a80632a4?vcp=1&amp;pid=06c848a55&amp;color=0,0,0&amp;mp=1&amp;vtp=1&amp;bt=1&amp;bbb=1"/>
          <p:cNvSpPr/>
          <p:nvPr/>
        </p:nvSpPr>
        <p:spPr>
          <a:xfrm>
            <a:off x="502920" y="148977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further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study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3" name="QC_7_AN.24_1#6a80632a4.blank?vcp=1&amp;pid=06c848a55&amp;color=0,0,0&amp;mp=1&amp;vpa=7&amp;vtp=1"/>
          <p:cNvSpPr/>
          <p:nvPr/>
        </p:nvSpPr>
        <p:spPr>
          <a:xfrm>
            <a:off x="5463064" y="1440247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C_7_BD.25_1#6a80632a4.choices?vcp=1&amp;pid=06c848a55&amp;color=0,0,0&amp;vtp=1&amp;bbb=1"/>
          <p:cNvSpPr/>
          <p:nvPr/>
        </p:nvSpPr>
        <p:spPr>
          <a:xfrm>
            <a:off x="502920" y="2029144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5699506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safety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children's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food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wish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understand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children</a:t>
            </a:r>
            <a:endParaRPr lang="en-US" altLang="zh-CN" sz="2400" dirty="0"/>
          </a:p>
          <a:p>
            <a:pPr>
              <a:lnSpc>
                <a:spcPts val="4200"/>
              </a:lnSpc>
              <a:tabLst>
                <a:tab pos="5699506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influences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parents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'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behavior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ways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produce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healthy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foods</a:t>
            </a:r>
            <a:endParaRPr lang="en-US" altLang="zh-CN" sz="2400" dirty="0"/>
          </a:p>
        </p:txBody>
      </p:sp>
      <p:sp>
        <p:nvSpPr>
          <p:cNvPr id="5" name="QC_7_BD.26_1#a3c13b0e7?vcp=1&amp;pid=06c848a55&amp;color=0,0,0&amp;vtp=1&amp;bbb=1"/>
          <p:cNvSpPr/>
          <p:nvPr/>
        </p:nvSpPr>
        <p:spPr>
          <a:xfrm>
            <a:off x="502920" y="3126106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title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text?(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6" name="QC_7_AN.27_1#a3c13b0e7.bracket?vcp=1&amp;pid=06c848a55&amp;color=0,0,0&amp;vpa=8&amp;vtp=1"/>
          <p:cNvSpPr/>
          <p:nvPr/>
        </p:nvSpPr>
        <p:spPr>
          <a:xfrm>
            <a:off x="5442426" y="3114676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7" name="QC_7_BD.28_1#a3c13b0e7.choices?vcp=1&amp;pid=06c848a55&amp;color=0,0,0&amp;vtp=1&amp;bbb=1"/>
          <p:cNvSpPr/>
          <p:nvPr/>
        </p:nvSpPr>
        <p:spPr>
          <a:xfrm>
            <a:off x="502920" y="3667444"/>
            <a:ext cx="11183112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A.Videos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affect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choices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food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.Studies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vegetables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lot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.Expressions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prevent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possible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dangers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.Opinions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vegetables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influence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others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bb4c37382.fixed?vcp=1&amp;color=255,255,255&amp;vtp=1&amp;bbb=1"/>
          <p:cNvSpPr/>
          <p:nvPr/>
        </p:nvSpPr>
        <p:spPr>
          <a:xfrm>
            <a:off x="4069080" y="2386584"/>
            <a:ext cx="4050792" cy="113385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第一部分</a:t>
            </a:r>
            <a:endParaRPr lang="en-US" altLang="zh-CN" sz="5400" dirty="0"/>
          </a:p>
        </p:txBody>
      </p:sp>
      <p:sp>
        <p:nvSpPr>
          <p:cNvPr id="3" name="C_1_BD#bb4c37382.fixed?vcp=1&amp;color=0,0,0&amp;vtp=1&amp;bbb=1"/>
          <p:cNvSpPr/>
          <p:nvPr/>
        </p:nvSpPr>
        <p:spPr>
          <a:xfrm>
            <a:off x="4270248" y="3941064"/>
            <a:ext cx="3675888" cy="85953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中考题型过关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aa20db5f0.fixed?vcp=1&amp;pid=bb4c37382&amp;color=89,89,89&amp;vtp=1&amp;bbb=1"/>
          <p:cNvSpPr/>
          <p:nvPr/>
        </p:nvSpPr>
        <p:spPr>
          <a:xfrm>
            <a:off x="219456" y="2340864"/>
            <a:ext cx="11740896" cy="1106424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8300"/>
              </a:lnSpc>
            </a:pPr>
            <a:r>
              <a:rPr lang="en-US" altLang="zh-CN" sz="6600" b="1" i="0" dirty="0">
                <a:solidFill>
                  <a:srgbClr val="59595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题型二</a:t>
            </a:r>
            <a:r>
              <a:rPr lang="en-US" altLang="zh-CN" sz="6600" b="1" i="0" dirty="0">
                <a:solidFill>
                  <a:srgbClr val="59595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6600" b="1" i="0" dirty="0">
                <a:solidFill>
                  <a:srgbClr val="59595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阅读理解</a:t>
            </a:r>
            <a:endParaRPr lang="en-US" altLang="zh-CN" sz="6600" dirty="0"/>
          </a:p>
        </p:txBody>
      </p:sp>
      <p:pic>
        <p:nvPicPr>
          <p:cNvPr id="3" name="C_2#aa20db5f0.fixed?vcp=1&amp;pid=bb4c37382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0136" y="3694176"/>
            <a:ext cx="832104" cy="658368"/>
          </a:xfrm>
          <a:prstGeom prst="rect">
            <a:avLst/>
          </a:prstGeom>
        </p:spPr>
      </p:pic>
      <p:sp>
        <p:nvSpPr>
          <p:cNvPr id="4" name="C_2#aa20db5f0.fixed?vcp=1&amp;pid=bb4c37382&amp;color=89,89,89&amp;vtp=1&amp;bbb=1"/>
          <p:cNvSpPr/>
          <p:nvPr/>
        </p:nvSpPr>
        <p:spPr>
          <a:xfrm>
            <a:off x="374904" y="4462272"/>
            <a:ext cx="11740896" cy="740664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6000"/>
              </a:lnSpc>
            </a:pPr>
            <a:r>
              <a:rPr lang="en-US" altLang="zh-CN" sz="4800" b="1" i="0" dirty="0">
                <a:solidFill>
                  <a:srgbClr val="59595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类型4</a:t>
            </a:r>
            <a:r>
              <a:rPr lang="en-US" altLang="zh-CN" sz="4800" b="1" i="0" dirty="0">
                <a:solidFill>
                  <a:srgbClr val="59595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800" b="1" i="0" dirty="0">
                <a:solidFill>
                  <a:srgbClr val="59595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议论文</a:t>
            </a:r>
            <a:endParaRPr lang="en-US" altLang="zh-CN" sz="4800" dirty="0"/>
          </a:p>
        </p:txBody>
      </p:sp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f52195ece.fixed?vcp=1&amp;pid=90ead955d&amp;color=4,110,182&amp;vtp=1&amp;bbb=1"/>
          <p:cNvSpPr/>
          <p:nvPr/>
        </p:nvSpPr>
        <p:spPr>
          <a:xfrm>
            <a:off x="219456" y="2487168"/>
            <a:ext cx="11740896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046EB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刷速度</a:t>
            </a:r>
            <a:endParaRPr lang="en-US" altLang="zh-CN" sz="5400" dirty="0"/>
          </a:p>
        </p:txBody>
      </p:sp>
      <p:sp>
        <p:nvSpPr>
          <p:cNvPr id="3" name="P_6_BD#d718552f4?vcp=1&amp;pid=f52195ece&amp;color=0,0,0&amp;vtp=1&amp;bt=1&amp;bbb=1"/>
          <p:cNvSpPr/>
          <p:nvPr/>
        </p:nvSpPr>
        <p:spPr>
          <a:xfrm>
            <a:off x="502920" y="371259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时间：20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满分：16分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得分：____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1_1#21f864647?vcp=1&amp;pid=f52195ece&amp;color=0,0,0&amp;mp=1&amp;vtp=1&amp;bt=1&amp;bbb=1&amp;hb=1"/>
          <p:cNvSpPr/>
          <p:nvPr/>
        </p:nvSpPr>
        <p:spPr>
          <a:xfrm>
            <a:off x="502920" y="1455740"/>
            <a:ext cx="11183112" cy="4470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1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</a:t>
            </a:r>
            <a:r>
              <a:rPr lang="en-US" altLang="zh-CN" sz="2400" b="1" i="1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主题：人与社会·社会热点与国际事务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词数：314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难度：★★★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[2024内蒙古包头中考]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China,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community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reading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rooms.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example,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Luyang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District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Hefei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built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100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reading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rooms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recent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years,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enjoy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fun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reading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their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doorsteps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UK,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3,718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libraries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provide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different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kinds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services,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including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lending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books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offering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free,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warm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safe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space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Some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libraries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easier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borrow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books: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example,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delivering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books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library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users'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doorsteps.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1_1#21f864647?vcp=1&amp;pid=f52195ece&amp;color=0,0,0&amp;mp=1&amp;vtp=1&amp;bt=1&amp;bbb=1&amp;hb=1">
            <a:extLst>
              <a:ext uri="{FF2B5EF4-FFF2-40B4-BE49-F238E27FC236}">
                <a16:creationId xmlns:a16="http://schemas.microsoft.com/office/drawing/2014/main" id="{6A3954C2-3FEE-1E1E-1D7A-B24E230FB804}"/>
              </a:ext>
            </a:extLst>
          </p:cNvPr>
          <p:cNvSpPr/>
          <p:nvPr/>
        </p:nvSpPr>
        <p:spPr>
          <a:xfrm>
            <a:off x="502920" y="900000"/>
            <a:ext cx="11183112" cy="5588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Libraries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house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books.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provide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other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services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tools,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such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computers,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create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sense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community.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However,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many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libraries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risk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closing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because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can't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afford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operating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Library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fines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（罚款）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carried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don't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return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books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time.</a:t>
            </a:r>
            <a:endParaRPr lang="en-US" altLang="zh-CN" sz="2400" dirty="0"/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Many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believe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fines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needed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because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help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libraries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improve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services,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prevent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returning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books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late.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Without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fines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might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relaxed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many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books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could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returned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late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After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all,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books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popular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waiting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who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next.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Libraries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borrowing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books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return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them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ready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other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library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users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enjoy.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1214759738"/>
      </p:ext>
    </p:extLst>
  </p:cSld>
  <p:clrMapOvr>
    <a:masterClrMapping/>
  </p:clrMapOvr>
  <p:transition>
    <p:split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1_1#21f864647?vcp=1&amp;pid=f52195ece&amp;color=0,0,0&amp;mp=1&amp;vtp=1&amp;bt=1&amp;bbb=1&amp;hb=1">
            <a:extLst>
              <a:ext uri="{FF2B5EF4-FFF2-40B4-BE49-F238E27FC236}">
                <a16:creationId xmlns:a16="http://schemas.microsoft.com/office/drawing/2014/main" id="{158D6C50-A174-E431-EACD-760E7D28E85B}"/>
              </a:ext>
            </a:extLst>
          </p:cNvPr>
          <p:cNvSpPr/>
          <p:nvPr/>
        </p:nvSpPr>
        <p:spPr>
          <a:xfrm>
            <a:off x="502920" y="2040765"/>
            <a:ext cx="11183112" cy="3268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However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third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Britain's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libraries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fine-free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now.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means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some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library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users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don't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return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books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date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agreed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charged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收费）.Besides,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don't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much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money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really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depend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libraries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help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money,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Many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libraries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rid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fines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all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together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makes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libraries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welcoming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environments.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should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libraries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stop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fining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people?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other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countries.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2882664050"/>
      </p:ext>
    </p:extLst>
  </p:cSld>
  <p:clrMapOvr>
    <a:masterClrMapping/>
  </p:clrMapOvr>
  <p:transition>
    <p:split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EX.2_1#21f864647?vcp=1&amp;pid=f52195ece&amp;color=0,0,0&amp;mp=1&amp;vtp=1&amp;bt=1&amp;bbb=1"/>
          <p:cNvSpPr/>
          <p:nvPr/>
        </p:nvSpPr>
        <p:spPr>
          <a:xfrm>
            <a:off x="502920" y="2029018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本文主要讨论了英国图书馆的罚款问题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C_7_BD.3_1#201a65505?vcp=1&amp;pid=21f864647&amp;color=0,0,0&amp;vtp=1&amp;bbb=1"/>
          <p:cNvSpPr/>
          <p:nvPr/>
        </p:nvSpPr>
        <p:spPr>
          <a:xfrm>
            <a:off x="502920" y="2562735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Paragraph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mainly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4" name="QC_7_AN.4_1#201a65505.bracket?vcp=1&amp;pid=21f864647&amp;color=0,0,0&amp;vpa=1&amp;vtp=1"/>
          <p:cNvSpPr/>
          <p:nvPr/>
        </p:nvSpPr>
        <p:spPr>
          <a:xfrm>
            <a:off x="5631339" y="2551305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5" name="QC_7_BD.5_1#201a65505.choices?vcp=1&amp;pid=21f864647&amp;color=0,0,0&amp;vtp=1&amp;bbb=1"/>
          <p:cNvSpPr/>
          <p:nvPr/>
        </p:nvSpPr>
        <p:spPr>
          <a:xfrm>
            <a:off x="502920" y="3104073"/>
            <a:ext cx="11183112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A.Libraries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facing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challenges.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.Libraries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popular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readers.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.It's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convenient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nowadays.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.It's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easy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place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relax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after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work.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1109</Words>
  <Application>Microsoft Office PowerPoint</Application>
  <PresentationFormat>宽屏</PresentationFormat>
  <Paragraphs>115</Paragraphs>
  <Slides>17</Slides>
  <Notes>15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3" baseType="lpstr">
      <vt:lpstr>SimHei</vt:lpstr>
      <vt:lpstr>SimSun</vt:lpstr>
      <vt:lpstr>微软雅黑</vt:lpstr>
      <vt:lpstr>Arial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13480886827</cp:lastModifiedBy>
  <cp:revision>3</cp:revision>
  <dcterms:created xsi:type="dcterms:W3CDTF">2024-10-12T09:16:03Z</dcterms:created>
  <dcterms:modified xsi:type="dcterms:W3CDTF">2024-10-12T09:38:33Z</dcterms:modified>
  <cp:category/>
  <cp:contentStatus/>
</cp:coreProperties>
</file>